
<file path=[Content_Types].xml><?xml version="1.0" encoding="utf-8"?>
<Types xmlns="http://schemas.openxmlformats.org/package/2006/content-types">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Default Extension="jpeg" ContentType="image/jpeg"/>
  <Override PartName="/ppt/slides/slide5.xml" ContentType="application/vnd.openxmlformats-officedocument.presentationml.slide+xml"/>
  <Override PartName="/docProps/core.xml" ContentType="application/vnd.openxmlformats-package.core-properties+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9" r:id="rId3"/>
    <p:sldId id="260" r:id="rId4"/>
    <p:sldId id="261" r:id="rId5"/>
    <p:sldId id="262" r:id="rId6"/>
    <p:sldId id="263" r:id="rId7"/>
    <p:sldId id="264" r:id="rId8"/>
    <p:sldId id="2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76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DAAD5D-DA88-2643-95DF-84A46CD54D24}" type="datetimeFigureOut">
              <a:rPr lang="en-US" smtClean="0"/>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AAD5D-DA88-2643-95DF-84A46CD54D24}" type="datetimeFigureOut">
              <a:rPr lang="en-US" smtClean="0"/>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AAD5D-DA88-2643-95DF-84A46CD54D24}" type="datetimeFigureOut">
              <a:rPr lang="en-US" smtClean="0"/>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117475" y="6270625"/>
            <a:ext cx="457200" cy="381000"/>
          </a:xfrm>
        </p:spPr>
        <p:txBody>
          <a:bodyPr/>
          <a:lstStyle>
            <a:lvl1pPr>
              <a:defRPr smtClean="0"/>
            </a:lvl1pPr>
          </a:lstStyle>
          <a:p>
            <a:fld id="{9488C2FB-2314-2C4F-9833-CD704E39544E}"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AAD5D-DA88-2643-95DF-84A46CD54D24}" type="datetimeFigureOut">
              <a:rPr lang="en-US" smtClean="0"/>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AAD5D-DA88-2643-95DF-84A46CD54D24}" type="datetimeFigureOut">
              <a:rPr lang="en-US" smtClean="0"/>
              <a:t>11/11/13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DAAD5D-DA88-2643-95DF-84A46CD54D24}" type="datetimeFigureOut">
              <a:rPr lang="en-US" smtClean="0"/>
              <a:t>11/11/13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AAD5D-DA88-2643-95DF-84A46CD54D24}" type="datetimeFigureOut">
              <a:rPr lang="en-US" smtClean="0"/>
              <a:t>11/11/13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DAAD5D-DA88-2643-95DF-84A46CD54D24}" type="datetimeFigureOut">
              <a:rPr lang="en-US" smtClean="0"/>
              <a:t>11/11/13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AAD5D-DA88-2643-95DF-84A46CD54D24}" type="datetimeFigureOut">
              <a:rPr lang="en-US" smtClean="0"/>
              <a:t>11/11/13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AAD5D-DA88-2643-95DF-84A46CD54D24}" type="datetimeFigureOut">
              <a:rPr lang="en-US" smtClean="0"/>
              <a:t>11/11/13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AAD5D-DA88-2643-95DF-84A46CD54D24}" type="datetimeFigureOut">
              <a:rPr lang="en-US" smtClean="0"/>
              <a:t>11/11/13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DBCB9-5095-2743-8BE6-0134F8B771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AAD5D-DA88-2643-95DF-84A46CD54D24}" type="datetimeFigureOut">
              <a:rPr lang="en-US" smtClean="0"/>
              <a:t>11/11/13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DBCB9-5095-2743-8BE6-0134F8B771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E710585-DBD9-AC40-940F-CEDE411FE363}" type="slidenum">
              <a:rPr lang="en-US"/>
              <a:pPr/>
              <a:t>1</a:t>
            </a:fld>
            <a:endParaRPr lang="en-US"/>
          </a:p>
        </p:txBody>
      </p:sp>
      <p:sp>
        <p:nvSpPr>
          <p:cNvPr id="147458" name="Rectangle 2"/>
          <p:cNvSpPr>
            <a:spLocks noChangeArrowheads="1"/>
          </p:cNvSpPr>
          <p:nvPr>
            <p:ph type="ctrTitle"/>
          </p:nvPr>
        </p:nvSpPr>
        <p:spPr bwMode="auto">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normAutofit fontScale="90000"/>
          </a:bodyPr>
          <a:lstStyle/>
          <a:p>
            <a:r>
              <a:rPr lang="en-US" sz="4800" b="1"/>
              <a:t>Basic Carpentry Hand Tools: Hammers</a:t>
            </a:r>
          </a:p>
        </p:txBody>
      </p:sp>
      <p:sp>
        <p:nvSpPr>
          <p:cNvPr id="147459" name="Rectangle 3"/>
          <p:cNvSpPr>
            <a:spLocks noChangeArrowheads="1"/>
          </p:cNvSpPr>
          <p:nvPr>
            <p:ph type="subTitle" idx="1"/>
          </p:nvPr>
        </p:nvSpPr>
        <p:spPr bwMode="auto">
          <a:xfrm>
            <a:off x="1371600" y="4343400"/>
            <a:ext cx="6400800" cy="1752600"/>
          </a:xfrm>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3600" b="1" i="1"/>
              <a:t>By Ryan Saucier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4F222C2-1E51-6749-BADF-CB428188C9D6}" type="slidenum">
              <a:rPr lang="en-US"/>
              <a:pPr/>
              <a:t>2</a:t>
            </a:fld>
            <a:endParaRPr lang="en-US"/>
          </a:p>
        </p:txBody>
      </p:sp>
      <p:sp>
        <p:nvSpPr>
          <p:cNvPr id="148482" name="Rectangle 2"/>
          <p:cNvSpPr>
            <a:spLocks noChangeArrowheads="1"/>
          </p:cNvSpPr>
          <p:nvPr>
            <p:ph type="title"/>
          </p:nvPr>
        </p:nvSpPr>
        <p:spPr bwMode="auto">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4800" b="1"/>
              <a:t>Hammers</a:t>
            </a:r>
          </a:p>
        </p:txBody>
      </p:sp>
      <p:sp>
        <p:nvSpPr>
          <p:cNvPr id="148483" name="Rectangle 3"/>
          <p:cNvSpPr>
            <a:spLocks noChangeArrowheads="1"/>
          </p:cNvSpPr>
          <p:nvPr>
            <p:ph type="body" idx="1"/>
          </p:nvPr>
        </p:nvSpPr>
        <p:spPr bwMode="auto">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a:t>Various types</a:t>
            </a:r>
          </a:p>
          <a:p>
            <a:r>
              <a:rPr lang="en-US"/>
              <a:t>Used to drive nails, pull nails and adjust boards or move objects.</a:t>
            </a:r>
          </a:p>
          <a:p>
            <a:r>
              <a:rPr lang="en-US"/>
              <a:t>Never strike one hammer head against another. The force could break both hammers and cause an eye injury.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B0297AEA-CE90-604C-8DE7-2F874351E46D}" type="slidenum">
              <a:rPr lang="en-US"/>
              <a:pPr/>
              <a:t>3</a:t>
            </a:fld>
            <a:endParaRPr lang="en-US"/>
          </a:p>
        </p:txBody>
      </p:sp>
      <p:sp>
        <p:nvSpPr>
          <p:cNvPr id="151554" name="Rectangle 2"/>
          <p:cNvSpPr>
            <a:spLocks noChangeArrowheads="1"/>
          </p:cNvSpPr>
          <p:nvPr>
            <p:ph type="title"/>
          </p:nvPr>
        </p:nvSpPr>
        <p:spPr bwMode="auto">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4800" b="1"/>
              <a:t>Straight Claw Hammer</a:t>
            </a:r>
          </a:p>
        </p:txBody>
      </p:sp>
      <p:sp>
        <p:nvSpPr>
          <p:cNvPr id="151555" name="Rectangle 3"/>
          <p:cNvSpPr>
            <a:spLocks noChangeArrowheads="1"/>
          </p:cNvSpPr>
          <p:nvPr>
            <p:ph type="body" idx="1"/>
          </p:nvPr>
        </p:nvSpPr>
        <p:spPr bwMode="auto">
          <a:xfrm>
            <a:off x="4419600" y="1371600"/>
            <a:ext cx="4495800" cy="5257800"/>
          </a:xfrm>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2800"/>
              <a:t>When nails are too close to a wall or ceiling, the claw hammer handle may hinder your nail pulling efforts. The straight claw hammer would be more effective in these situations, while having other practical uses as well (Ex: as a chisel). </a:t>
            </a:r>
          </a:p>
        </p:txBody>
      </p:sp>
      <p:pic>
        <p:nvPicPr>
          <p:cNvPr id="151556" name="Picture 4" descr="2430-2_MODEL1095707329690"/>
          <p:cNvPicPr>
            <a:picLocks noChangeAspect="1" noChangeArrowheads="1"/>
          </p:cNvPicPr>
          <p:nvPr/>
        </p:nvPicPr>
        <p:blipFill>
          <a:blip r:embed="rId2"/>
          <a:srcRect/>
          <a:stretch>
            <a:fillRect/>
          </a:stretch>
        </p:blipFill>
        <p:spPr bwMode="auto">
          <a:xfrm>
            <a:off x="457200" y="1600200"/>
            <a:ext cx="4038600" cy="4038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6A998C10-7B38-C64C-AFD2-AD0A74B81226}" type="slidenum">
              <a:rPr lang="en-US"/>
              <a:pPr/>
              <a:t>4</a:t>
            </a:fld>
            <a:endParaRPr lang="en-US"/>
          </a:p>
        </p:txBody>
      </p:sp>
      <p:sp>
        <p:nvSpPr>
          <p:cNvPr id="156674" name="Rectangle 2"/>
          <p:cNvSpPr>
            <a:spLocks noChangeArrowheads="1"/>
          </p:cNvSpPr>
          <p:nvPr>
            <p:ph type="title"/>
          </p:nvPr>
        </p:nvSpPr>
        <p:spPr bwMode="auto">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4800" b="1"/>
              <a:t>Ball-Peen Hammer</a:t>
            </a:r>
            <a:r>
              <a:rPr lang="en-US"/>
              <a:t> </a:t>
            </a:r>
          </a:p>
        </p:txBody>
      </p:sp>
      <p:sp>
        <p:nvSpPr>
          <p:cNvPr id="156675" name="Rectangle 3"/>
          <p:cNvSpPr>
            <a:spLocks noChangeArrowheads="1"/>
          </p:cNvSpPr>
          <p:nvPr>
            <p:ph type="body" sz="half" idx="1"/>
          </p:nvPr>
        </p:nvSpPr>
        <p:spPr bwMode="auto">
          <a:xfrm>
            <a:off x="228600" y="1600200"/>
            <a:ext cx="4648200" cy="5105400"/>
          </a:xfrm>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pPr>
              <a:lnSpc>
                <a:spcPct val="90000"/>
              </a:lnSpc>
            </a:pPr>
            <a:r>
              <a:rPr lang="en-US" sz="2800"/>
              <a:t>Much like the welder’s hammer, this tool is designed to work on metals, but unlike the welder’s hammer, its rounded head is used primarily to shape metal surfaces. It is also a more compact tool than its soft-headed cousin, making it easier to work with in small areas or hard-to-reach places.</a:t>
            </a:r>
            <a:r>
              <a:rPr lang="en-US" sz="2400"/>
              <a:t> </a:t>
            </a:r>
          </a:p>
        </p:txBody>
      </p:sp>
      <p:pic>
        <p:nvPicPr>
          <p:cNvPr id="156676" name="Picture 4" descr="2430-2_MODEL1095707505560"/>
          <p:cNvPicPr>
            <a:picLocks noChangeAspect="1" noChangeArrowheads="1"/>
          </p:cNvPicPr>
          <p:nvPr>
            <p:ph sz="half" idx="2"/>
          </p:nvPr>
        </p:nvPicPr>
        <p:blipFill>
          <a:blip r:embed="rId2"/>
          <a:srcRect/>
          <a:stretch>
            <a:fillRect/>
          </a:stretch>
        </p:blipFill>
        <p:spPr bwMode="auto">
          <a:xfrm>
            <a:off x="5029200" y="2133600"/>
            <a:ext cx="3733800" cy="3733800"/>
          </a:xfrm>
          <a:noFill/>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11881208-76E3-B547-8FFD-35439A9E9AAC}" type="slidenum">
              <a:rPr lang="en-US"/>
              <a:pPr/>
              <a:t>5</a:t>
            </a:fld>
            <a:endParaRPr lang="en-US"/>
          </a:p>
        </p:txBody>
      </p:sp>
      <p:sp>
        <p:nvSpPr>
          <p:cNvPr id="157698" name="Rectangle 2"/>
          <p:cNvSpPr>
            <a:spLocks noChangeArrowheads="1"/>
          </p:cNvSpPr>
          <p:nvPr>
            <p:ph type="title"/>
          </p:nvPr>
        </p:nvSpPr>
        <p:spPr bwMode="auto">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4800" b="1"/>
              <a:t>Mallet</a:t>
            </a:r>
            <a:r>
              <a:rPr lang="en-US"/>
              <a:t> </a:t>
            </a:r>
          </a:p>
        </p:txBody>
      </p:sp>
      <p:sp>
        <p:nvSpPr>
          <p:cNvPr id="157699" name="Rectangle 3"/>
          <p:cNvSpPr>
            <a:spLocks noChangeArrowheads="1"/>
          </p:cNvSpPr>
          <p:nvPr>
            <p:ph type="body" sz="half" idx="1"/>
          </p:nvPr>
        </p:nvSpPr>
        <p:spPr bwMode="auto">
          <a:xfrm>
            <a:off x="4572000" y="1524000"/>
            <a:ext cx="4038600" cy="4525963"/>
          </a:xfrm>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2400"/>
              <a:t>Rubber headed hammer used in applications where you need to strike a surface without causing damage; when installing floor boards or hubcaps for instance. Typically made of black rubber, mallet heads are also available in white rubber, which helps prevent surface marks. </a:t>
            </a:r>
          </a:p>
        </p:txBody>
      </p:sp>
      <p:pic>
        <p:nvPicPr>
          <p:cNvPr id="157700" name="Picture 4" descr="2430-2_MODEL1095707526382"/>
          <p:cNvPicPr>
            <a:picLocks noChangeAspect="1" noChangeArrowheads="1"/>
          </p:cNvPicPr>
          <p:nvPr>
            <p:ph sz="half" idx="2"/>
          </p:nvPr>
        </p:nvPicPr>
        <p:blipFill>
          <a:blip r:embed="rId2"/>
          <a:srcRect/>
          <a:stretch>
            <a:fillRect/>
          </a:stretch>
        </p:blipFill>
        <p:spPr bwMode="auto">
          <a:xfrm>
            <a:off x="685800" y="1828800"/>
            <a:ext cx="3810000" cy="3810000"/>
          </a:xfrm>
          <a:noFill/>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8980948E-3400-844A-8329-E51A5DAF08DF}" type="slidenum">
              <a:rPr lang="en-US"/>
              <a:pPr/>
              <a:t>6</a:t>
            </a:fld>
            <a:endParaRPr lang="en-US"/>
          </a:p>
        </p:txBody>
      </p:sp>
      <p:sp>
        <p:nvSpPr>
          <p:cNvPr id="164866" name="Rectangle 2"/>
          <p:cNvSpPr>
            <a:spLocks noChangeArrowheads="1"/>
          </p:cNvSpPr>
          <p:nvPr>
            <p:ph type="title"/>
          </p:nvPr>
        </p:nvSpPr>
        <p:spPr bwMode="auto">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4800" b="1"/>
              <a:t>Types of Hammer Heads</a:t>
            </a:r>
          </a:p>
        </p:txBody>
      </p:sp>
      <p:sp>
        <p:nvSpPr>
          <p:cNvPr id="164867" name="Rectangle 3"/>
          <p:cNvSpPr>
            <a:spLocks noChangeArrowheads="1"/>
          </p:cNvSpPr>
          <p:nvPr>
            <p:ph type="body" sz="half" idx="1"/>
          </p:nvPr>
        </p:nvSpPr>
        <p:spPr bwMode="auto">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2800"/>
              <a:t> Finally, there are a few standard hammers that come equipped with a notch where nails may be inserted, thus allowing users to “start” the nail with a hammer strike. </a:t>
            </a:r>
          </a:p>
        </p:txBody>
      </p:sp>
      <p:pic>
        <p:nvPicPr>
          <p:cNvPr id="164868" name="Picture 4" descr="2430-2_MODEL1095708097876"/>
          <p:cNvPicPr>
            <a:picLocks noChangeAspect="1" noChangeArrowheads="1"/>
          </p:cNvPicPr>
          <p:nvPr>
            <p:ph sz="half" idx="2"/>
          </p:nvPr>
        </p:nvPicPr>
        <p:blipFill>
          <a:blip r:embed="rId2"/>
          <a:srcRect/>
          <a:stretch>
            <a:fillRect/>
          </a:stretch>
        </p:blipFill>
        <p:spPr bwMode="auto">
          <a:xfrm>
            <a:off x="4800600" y="2362200"/>
            <a:ext cx="3733800" cy="3733800"/>
          </a:xfrm>
          <a:noFill/>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1B5AE02-3BA6-8340-8183-3D8813E78BB0}" type="slidenum">
              <a:rPr lang="en-US"/>
              <a:pPr/>
              <a:t>7</a:t>
            </a:fld>
            <a:endParaRPr lang="en-US"/>
          </a:p>
        </p:txBody>
      </p:sp>
      <p:sp>
        <p:nvSpPr>
          <p:cNvPr id="166914" name="Rectangle 2"/>
          <p:cNvSpPr>
            <a:spLocks noChangeArrowheads="1"/>
          </p:cNvSpPr>
          <p:nvPr>
            <p:ph type="title"/>
          </p:nvPr>
        </p:nvSpPr>
        <p:spPr bwMode="auto">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4800" b="1"/>
              <a:t>Hammer Maintenance</a:t>
            </a:r>
          </a:p>
        </p:txBody>
      </p:sp>
      <p:sp>
        <p:nvSpPr>
          <p:cNvPr id="166915" name="Rectangle 3"/>
          <p:cNvSpPr>
            <a:spLocks noChangeArrowheads="1"/>
          </p:cNvSpPr>
          <p:nvPr>
            <p:ph type="body" idx="1"/>
          </p:nvPr>
        </p:nvSpPr>
        <p:spPr bwMode="auto">
          <a:xfrm>
            <a:off x="0" y="1600200"/>
            <a:ext cx="9144000" cy="5257800"/>
          </a:xfrm>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pPr>
              <a:lnSpc>
                <a:spcPct val="90000"/>
              </a:lnSpc>
            </a:pPr>
            <a:r>
              <a:rPr lang="en-US" sz="2400"/>
              <a:t>It is recommended that hammers be stored in a dry location and that they be wiped down if wet. </a:t>
            </a:r>
          </a:p>
          <a:p>
            <a:pPr>
              <a:lnSpc>
                <a:spcPct val="90000"/>
              </a:lnSpc>
            </a:pPr>
            <a:r>
              <a:rPr lang="en-US" sz="2400"/>
              <a:t>To avoid injury, never leave any tool within reach of a child.</a:t>
            </a:r>
          </a:p>
          <a:p>
            <a:pPr>
              <a:lnSpc>
                <a:spcPct val="90000"/>
              </a:lnSpc>
            </a:pPr>
            <a:r>
              <a:rPr lang="en-US" sz="2400"/>
              <a:t> Use added caution when using a tool in proximity to electrical installations. </a:t>
            </a:r>
          </a:p>
          <a:p>
            <a:pPr>
              <a:lnSpc>
                <a:spcPct val="90000"/>
              </a:lnSpc>
            </a:pPr>
            <a:r>
              <a:rPr lang="en-US" sz="2400"/>
              <a:t>Always wear safety glasses. </a:t>
            </a:r>
          </a:p>
          <a:p>
            <a:pPr>
              <a:lnSpc>
                <a:spcPct val="90000"/>
              </a:lnSpc>
            </a:pPr>
            <a:r>
              <a:rPr lang="en-US" sz="2400"/>
              <a:t>Grip the hammer firmly and strike using the entire arm and not only the wrist. </a:t>
            </a:r>
          </a:p>
          <a:p>
            <a:pPr>
              <a:lnSpc>
                <a:spcPct val="90000"/>
              </a:lnSpc>
            </a:pPr>
            <a:r>
              <a:rPr lang="en-US" sz="2400"/>
              <a:t>Never use a hammer with a damaged handle or head. </a:t>
            </a:r>
          </a:p>
          <a:p>
            <a:pPr>
              <a:lnSpc>
                <a:spcPct val="90000"/>
              </a:lnSpc>
            </a:pPr>
            <a:r>
              <a:rPr lang="en-US" sz="2400"/>
              <a:t>Always look behind you before starting the required swing to make your strike. </a:t>
            </a:r>
            <a:br>
              <a:rPr lang="en-US" sz="2400"/>
            </a:br>
            <a:r>
              <a:rPr lang="en-US" sz="2400"/>
              <a:t/>
            </a:r>
            <a:br>
              <a:rPr lang="en-US" sz="2400"/>
            </a:b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6AAA1DBD-011D-C344-AEA9-C18BB480F6C2}" type="slidenum">
              <a:rPr lang="en-US"/>
              <a:pPr/>
              <a:t>8</a:t>
            </a:fld>
            <a:endParaRPr lang="en-US"/>
          </a:p>
        </p:txBody>
      </p:sp>
      <p:sp>
        <p:nvSpPr>
          <p:cNvPr id="150530" name="Rectangle 2"/>
          <p:cNvSpPr>
            <a:spLocks noChangeArrowheads="1"/>
          </p:cNvSpPr>
          <p:nvPr>
            <p:ph type="title"/>
          </p:nvPr>
        </p:nvSpPr>
        <p:spPr bwMode="auto">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sz="4800" b="1"/>
              <a:t>Claw Hammer</a:t>
            </a:r>
          </a:p>
        </p:txBody>
      </p:sp>
      <p:sp>
        <p:nvSpPr>
          <p:cNvPr id="150531" name="Rectangle 3"/>
          <p:cNvSpPr>
            <a:spLocks noChangeArrowheads="1"/>
          </p:cNvSpPr>
          <p:nvPr>
            <p:ph type="body" idx="1"/>
          </p:nvPr>
        </p:nvSpPr>
        <p:spPr bwMode="auto">
          <a:xfrm>
            <a:off x="152400" y="1371600"/>
            <a:ext cx="4419600" cy="5257800"/>
          </a:xfrm>
          <a:solidFill>
            <a:srgbClr val="FFFFFF"/>
          </a:solidFill>
          <a:ln>
            <a:solidFill>
              <a:srgbClr val="000000"/>
            </a:solidFill>
            <a:miter lim="800000"/>
            <a:headEnd/>
            <a:tailEnd/>
          </a:ln>
        </p:spPr>
        <p:txBody>
          <a:bodyPr wrap="square" lIns="91440" tIns="45720" rIns="91440" bIns="45720" numCol="1" anchor="t" anchorCtr="0" compatLnSpc="1">
            <a:prstTxWarp prst="textNoShape">
              <a:avLst/>
            </a:prstTxWarp>
          </a:bodyPr>
          <a:lstStyle/>
          <a:p>
            <a:r>
              <a:rPr lang="en-US"/>
              <a:t>This classic hammer, with the claw shaped to maximize leverage, is ideal for removing nails. It is the standard all-purpose hammer and an indispensable object in any tool box. </a:t>
            </a:r>
          </a:p>
        </p:txBody>
      </p:sp>
      <p:pic>
        <p:nvPicPr>
          <p:cNvPr id="150532" name="Picture 4" descr="2430-2_MODEL1095707305235"/>
          <p:cNvPicPr>
            <a:picLocks noChangeAspect="1" noChangeArrowheads="1"/>
          </p:cNvPicPr>
          <p:nvPr/>
        </p:nvPicPr>
        <p:blipFill>
          <a:blip r:embed="rId2"/>
          <a:srcRect/>
          <a:stretch>
            <a:fillRect/>
          </a:stretch>
        </p:blipFill>
        <p:spPr bwMode="auto">
          <a:xfrm>
            <a:off x="4495800" y="1676400"/>
            <a:ext cx="4648200" cy="4648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395</Words>
  <Application>Microsoft Macintosh PowerPoint</Application>
  <PresentationFormat>On-screen Show (4:3)</PresentationFormat>
  <Paragraphs>32</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Basic Carpentry Hand Tools: Hammers</vt:lpstr>
      <vt:lpstr>Hammers</vt:lpstr>
      <vt:lpstr>Straight Claw Hammer</vt:lpstr>
      <vt:lpstr>Ball-Peen Hammer </vt:lpstr>
      <vt:lpstr>Mallet </vt:lpstr>
      <vt:lpstr>Types of Hammer Heads</vt:lpstr>
      <vt:lpstr>Hammer Maintenance</vt:lpstr>
      <vt:lpstr>Claw Hammer</vt:lpstr>
    </vt:vector>
  </TitlesOfParts>
  <Company>St Mark's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Carpentry Hand Tools: Hammers</dc:title>
  <dc:creator>Allyson Brown</dc:creator>
  <cp:lastModifiedBy>Allyson Brown</cp:lastModifiedBy>
  <cp:revision>1</cp:revision>
  <dcterms:created xsi:type="dcterms:W3CDTF">2013-11-12T02:26:48Z</dcterms:created>
  <dcterms:modified xsi:type="dcterms:W3CDTF">2013-11-12T02:30:04Z</dcterms:modified>
</cp:coreProperties>
</file>